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8" r:id="rId8"/>
    <p:sldId id="26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9C01F-0459-4E9C-AF46-6A001FD26406}" v="2" dt="2019-06-24T13:46:04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68" d="100"/>
          <a:sy n="68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97B3-25D5-499F-BD3E-EBA369C3F697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56A7-5681-4B87-94FA-3634F41529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84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2E2F0-FD3D-4DAA-ABCD-6C5A50DF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8CDE05-8E5B-4456-8090-C4249CA81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AAB989-7F11-4677-AB58-C9E60958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6A0E15-05AF-4D1F-86A3-5D704FCC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01D219-7CE8-41F5-81EE-95857EE1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90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BA124-25BE-4398-AF05-99E56C0B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E736B3-9070-48A9-B7EA-77120454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196E5F-72A7-4E31-A3A4-BC73A903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E79A80-9113-4BD5-80C4-66A4833A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CDD384-3AB8-40B7-BE01-D4E27513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36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5522CF-EF96-475E-AB43-32F8C8FE1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1A1453-D900-4941-9CD2-24D668BED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A7C5B0-9498-4550-BF1E-748AB409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55A1CC-1932-44EC-AEB2-40378E11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3EF450-7279-4C35-8FEA-CD900C9C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9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5DB43-9C7F-40D5-AA3A-DD983BA87A4B}" type="datetime1">
              <a:rPr lang="nl-NL" smtClean="0"/>
              <a:t>24-6-2019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7226-1094-4B2C-9CAE-2BC39872A4D7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E98C-1CC6-4AD0-89FE-77F01B5C4317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6E99-079F-437B-B981-B8FD13CE3F36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2475-871D-44DF-B624-4C5E5348DA06}" type="datetime1">
              <a:rPr lang="nl-NL" smtClean="0"/>
              <a:t>24-6-2019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F248-4EE5-4E63-84E3-9053C903235C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D3EC-0797-49EB-B92D-2B0C5C06029E}" type="datetime1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1C3E72D-6339-43D4-B74A-1B312CEBB3BB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D468B-96D2-47FD-970F-3B6B6B92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BBD16A-78A7-4573-B281-98FC7331F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101599-499E-4584-AF6F-8F3D5086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0F9032-30DA-475E-AEA1-B65C6206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ADF0AF-2ECE-49E1-AE9D-F88917E5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239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87AB0B-20E6-46E3-804E-626AB306F1B6}" type="datetime1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D664-5CA8-46F7-A188-7EADE5D2593C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13EE-9521-4859-9422-B0C476587081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750BA-5735-464D-A6CE-4A75B914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2F6AFC-4AAD-4BDD-A1B7-681D3B3B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F1D35-E432-495E-A2E9-B78457D0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68015C-09BA-4CF1-97F9-FB372441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A5D9D1-EB11-4C0C-ABD2-284A7F58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5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070E6-FEF4-42E6-9B38-E7935BFF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72F7A-0CD9-4EB7-8387-61B09C76E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E4167D-AE2A-4808-B6F8-040A4213D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7E40FD-37FF-4B51-A755-24D0318A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BA7E03-F103-4850-AAF9-E3116FAB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B9C671-C476-454A-A853-86EC8B18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70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C5460-91EF-44D8-80DC-493E78A0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A5469B-99D6-42A0-912F-D0681E78C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F2172D3-8907-44AC-A55D-7019EB6DA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9886C7-DAE2-48E6-8C27-0543B8A15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FEA20A-CE82-4E2A-8F7C-A8E0507ED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EE373D6-BD97-44A4-82C1-2467B545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F8E11E-9B88-4AF1-9287-86D1DB0B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9631F42-158B-4F51-B87B-50CCADA6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76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3722B-3923-49F8-AF0C-1D3D9695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643F34B-8693-4A51-A55D-12D4CE71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F29C848-A73B-45CE-938D-760301CB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1DBDEFF-5734-4859-9121-A172A584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8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67E96CD-D217-4FE4-86B1-4295054F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6D42ED-E87B-44D8-974C-6D2FB65C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414424-43D0-4F42-A150-2A2ABB35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13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AA157-3F4B-4B87-851C-34B87E77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688499-CCEB-4949-9763-F884D78D7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46085D-4115-4A3B-9FFD-F5BC3AA47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1714FF-AD00-4342-81E9-6E952E9F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69A0CA-5B0F-4ECF-B3B9-3B6114A0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66A4C-0D51-4F97-9B39-60E1A25C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214BB-C54E-4E28-99A3-C81006A8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6EB621-CB3E-472A-9D8E-CE85F368F3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CAFF0A-1FAD-4F20-9060-8670E692E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B73A43-9622-493B-A0C8-6F8F7E8B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0ED0D0-33C9-4E2B-8254-92F9143B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0F64-9B92-43DF-B0DE-0672B661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3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340A0DD-C43E-47F0-971C-36D3EA1D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789C82-DA98-4E9E-8A45-685FB8B9F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746AF-0DC8-482D-B9D2-57F98538D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0099-491C-4D14-8075-6B95FF356EFE}" type="datetimeFigureOut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7096F0-4A59-40B6-9459-14D2F309F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899C1C-0CB6-40F7-AC3D-14E7304C6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744D-6D1F-4F79-BCD8-DA5B7E1B1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07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53CF20-C21E-42D0-886A-75A028E678E5}" type="datetime1">
              <a:rPr lang="nl-NL" smtClean="0"/>
              <a:t>24-6-2019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Socialisatie H 1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Communicatie T(D)A </a:t>
            </a:r>
          </a:p>
        </p:txBody>
      </p:sp>
    </p:spTree>
    <p:extLst>
      <p:ext uri="{BB962C8B-B14F-4D97-AF65-F5344CB8AC3E}">
        <p14:creationId xmlns:p14="http://schemas.microsoft.com/office/powerpoint/2010/main" val="262908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Lid zijn van de maatschappij</a:t>
            </a:r>
          </a:p>
          <a:p>
            <a:r>
              <a:rPr lang="nl-NL" dirty="0"/>
              <a:t>De gebruiken leren ( normen, waarden)</a:t>
            </a:r>
          </a:p>
          <a:p>
            <a:r>
              <a:rPr lang="nl-NL" dirty="0"/>
              <a:t>Gedragsregels</a:t>
            </a:r>
          </a:p>
          <a:p>
            <a:r>
              <a:rPr lang="nl-NL" dirty="0"/>
              <a:t>Normen en waarden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Socialisatie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4C0F-8AD7-4EA2-A5C2-B5101BC9DCF3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244" y="3388359"/>
            <a:ext cx="1994926" cy="283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41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Normen: regels, zijn gesteld en afgesproken:</a:t>
            </a:r>
          </a:p>
          <a:p>
            <a:r>
              <a:rPr lang="nl-NL" dirty="0"/>
              <a:t>Voorbeeld: (Je moet) op tijd komen op je werk</a:t>
            </a:r>
          </a:p>
          <a:p>
            <a:endParaRPr lang="nl-NL" dirty="0"/>
          </a:p>
          <a:p>
            <a:r>
              <a:rPr lang="nl-NL" dirty="0"/>
              <a:t>Waarden: waarvan je bent overtuigd, waar je voor wilt leven</a:t>
            </a:r>
          </a:p>
          <a:p>
            <a:r>
              <a:rPr lang="nl-NL" dirty="0"/>
              <a:t>Voorbeeld; verdraagzaamheid</a:t>
            </a:r>
          </a:p>
          <a:p>
            <a:endParaRPr lang="nl-NL" dirty="0"/>
          </a:p>
          <a:p>
            <a:r>
              <a:rPr lang="nl-NL" dirty="0"/>
              <a:t>Een norm is vaak het gevolg van een waarde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Normen en waarden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EDB6-51B6-4D44-B9D8-C047DCE070DC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2019 NH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60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Je maakt je gebruiken, normen en waarden eigen tot ze deel zijn van je persoonlijkheid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Socialisatieproces: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A42-6D8A-40AD-967B-569FC0CBFC41}" type="datetime1">
              <a:rPr lang="nl-NL" smtClean="0"/>
              <a:t>24-6-2019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4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099614"/>
            <a:ext cx="51149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82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Je opvoeding is een heel belangrijke bron voor je socialisatie</a:t>
            </a:r>
          </a:p>
          <a:p>
            <a:r>
              <a:rPr lang="nl-NL" dirty="0"/>
              <a:t>Hoe denken je ouders, </a:t>
            </a:r>
          </a:p>
          <a:p>
            <a:r>
              <a:rPr lang="nl-NL" dirty="0"/>
              <a:t>scheiding</a:t>
            </a:r>
            <a:r>
              <a:rPr lang="nl-NL"/>
              <a:t>../ overlijdensgeval…/ of..?</a:t>
            </a:r>
            <a:endParaRPr lang="nl-NL" dirty="0"/>
          </a:p>
          <a:p>
            <a:r>
              <a:rPr lang="nl-NL" dirty="0"/>
              <a:t>Hoe is de “cultuur” in je gezin</a:t>
            </a:r>
          </a:p>
          <a:p>
            <a:r>
              <a:rPr lang="nl-NL" dirty="0"/>
              <a:t>Hoe is de buurt waarin je woont</a:t>
            </a:r>
          </a:p>
          <a:p>
            <a:r>
              <a:rPr lang="nl-NL" dirty="0"/>
              <a:t>Platteland/stad??</a:t>
            </a:r>
          </a:p>
          <a:p>
            <a:r>
              <a:rPr lang="nl-NL" dirty="0"/>
              <a:t>Kerkelijk / niet kerkelijk</a:t>
            </a:r>
          </a:p>
          <a:p>
            <a:r>
              <a:rPr lang="nl-NL" dirty="0"/>
              <a:t>Speelt de familieband een grote rol..</a:t>
            </a:r>
          </a:p>
          <a:p>
            <a:r>
              <a:rPr lang="nl-NL" dirty="0"/>
              <a:t>Financiën in je gezin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7963-0824-482F-A86F-A4C89AB994D9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Opvoeding en socialisatie</a:t>
            </a:r>
          </a:p>
        </p:txBody>
      </p:sp>
    </p:spTree>
    <p:extLst>
      <p:ext uri="{BB962C8B-B14F-4D97-AF65-F5344CB8AC3E}">
        <p14:creationId xmlns:p14="http://schemas.microsoft.com/office/powerpoint/2010/main" val="75687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relatie ga je aan, onderhoud je en bouw je af</a:t>
            </a:r>
          </a:p>
          <a:p>
            <a:r>
              <a:rPr lang="nl-NL" dirty="0"/>
              <a:t>Relatie met patiënt/cliënt is ongelijkwaardig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442-840A-447C-B025-189C8C078E68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Ongelijkwaardige relaties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44577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3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Onomkeerbaar; jij bent deskundig, jij deelt niet alles met een patiënt</a:t>
            </a:r>
          </a:p>
          <a:p>
            <a:r>
              <a:rPr lang="nl-NL" dirty="0"/>
              <a:t>Afhankelijk /onafhankelijk: patiënt is afhankelijk</a:t>
            </a:r>
          </a:p>
          <a:p>
            <a:r>
              <a:rPr lang="nl-NL" dirty="0"/>
              <a:t>Geslotenheid/openheid: jij deelt niet je gevoel, ervaring</a:t>
            </a:r>
          </a:p>
          <a:p>
            <a:r>
              <a:rPr lang="nl-NL" dirty="0"/>
              <a:t>Macht/onmacht; jij kunt bepaalde beslissingen nemen. Denk om Misbruik van macht!!!!!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7139-6914-4D46-A573-46D88E917CC8}" type="datetime1">
              <a:rPr lang="nl-NL" smtClean="0"/>
              <a:t>24-6-2019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2018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Ongelijkwaardige relatie </a:t>
            </a:r>
          </a:p>
        </p:txBody>
      </p:sp>
    </p:spTree>
    <p:extLst>
      <p:ext uri="{BB962C8B-B14F-4D97-AF65-F5344CB8AC3E}">
        <p14:creationId xmlns:p14="http://schemas.microsoft.com/office/powerpoint/2010/main" val="15160465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263</Words>
  <Application>Microsoft Office PowerPoint</Application>
  <PresentationFormat>Diavoorstelling (4:3)</PresentationFormat>
  <Paragraphs>55</Paragraphs>
  <Slides>7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Lucida Sans Unicode</vt:lpstr>
      <vt:lpstr>Verdana</vt:lpstr>
      <vt:lpstr>Wingdings 2</vt:lpstr>
      <vt:lpstr>Wingdings 3</vt:lpstr>
      <vt:lpstr>Kantoorthema</vt:lpstr>
      <vt:lpstr>Concours</vt:lpstr>
      <vt:lpstr>Socialisatie H 1 </vt:lpstr>
      <vt:lpstr>Socialisatie </vt:lpstr>
      <vt:lpstr>Normen en waarden</vt:lpstr>
      <vt:lpstr>Socialisatieproces: </vt:lpstr>
      <vt:lpstr>Opvoeding en socialisatie</vt:lpstr>
      <vt:lpstr>Ongelijkwaardige relaties</vt:lpstr>
      <vt:lpstr>Ongelijkwaardige relatie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Groepen, rollen, groepsgedag</dc:title>
  <dc:creator>Hoogeveen,K.A.G.</dc:creator>
  <cp:lastModifiedBy>Nienke Hoogeveen</cp:lastModifiedBy>
  <cp:revision>14</cp:revision>
  <dcterms:created xsi:type="dcterms:W3CDTF">2015-11-16T10:25:44Z</dcterms:created>
  <dcterms:modified xsi:type="dcterms:W3CDTF">2019-06-24T13:46:04Z</dcterms:modified>
</cp:coreProperties>
</file>